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32918400" cy="43891200"/>
  <p:notesSz cx="7315200" cy="9601200"/>
  <p:defaultTextStyle>
    <a:defPPr>
      <a:defRPr lang="en-US"/>
    </a:defPPr>
    <a:lvl1pPr marL="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0098"/>
    <a:srgbClr val="CB9902"/>
    <a:srgbClr val="FFF0C1"/>
    <a:srgbClr val="FEDF7A"/>
    <a:srgbClr val="CB99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34" d="100"/>
          <a:sy n="34" d="100"/>
        </p:scale>
        <p:origin x="-248" y="-26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68880" y="7183123"/>
            <a:ext cx="27980640" cy="15280640"/>
          </a:xfrm>
        </p:spPr>
        <p:txBody>
          <a:bodyPr anchor="b"/>
          <a:lstStyle>
            <a:lvl1pPr algn="ctr">
              <a:defRPr sz="21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14800" y="23053043"/>
            <a:ext cx="24688800" cy="10596877"/>
          </a:xfrm>
        </p:spPr>
        <p:txBody>
          <a:bodyPr/>
          <a:lstStyle>
            <a:lvl1pPr marL="0" indent="0" algn="ctr">
              <a:buNone/>
              <a:defRPr sz="8640"/>
            </a:lvl1pPr>
            <a:lvl2pPr marL="1645920" indent="0" algn="ctr">
              <a:buNone/>
              <a:defRPr sz="7200"/>
            </a:lvl2pPr>
            <a:lvl3pPr marL="3291840" indent="0" algn="ctr">
              <a:buNone/>
              <a:defRPr sz="6480"/>
            </a:lvl3pPr>
            <a:lvl4pPr marL="4937760" indent="0" algn="ctr">
              <a:buNone/>
              <a:defRPr sz="5760"/>
            </a:lvl4pPr>
            <a:lvl5pPr marL="6583680" indent="0" algn="ctr">
              <a:buNone/>
              <a:defRPr sz="5760"/>
            </a:lvl5pPr>
            <a:lvl6pPr marL="8229600" indent="0" algn="ctr">
              <a:buNone/>
              <a:defRPr sz="5760"/>
            </a:lvl6pPr>
            <a:lvl7pPr marL="9875520" indent="0" algn="ctr">
              <a:buNone/>
              <a:defRPr sz="5760"/>
            </a:lvl7pPr>
            <a:lvl8pPr marL="11521440" indent="0" algn="ctr">
              <a:buNone/>
              <a:defRPr sz="5760"/>
            </a:lvl8pPr>
            <a:lvl9pPr marL="13167360" indent="0" algn="ctr">
              <a:buNone/>
              <a:defRPr sz="576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EC2E2-FD68-46B1-862A-57A045D791B8}" type="datetimeFigureOut">
              <a:rPr lang="en-US" smtClean="0"/>
              <a:t>6/7/2024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13D3F-9713-4B6B-997B-1AC2C3B9C3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51369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EC2E2-FD68-46B1-862A-57A045D791B8}" type="datetimeFigureOut">
              <a:rPr lang="en-US" smtClean="0"/>
              <a:t>6/7/2024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13D3F-9713-4B6B-997B-1AC2C3B9C3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01153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5997" y="10942333"/>
            <a:ext cx="28392120" cy="18257517"/>
          </a:xfrm>
        </p:spPr>
        <p:txBody>
          <a:bodyPr anchor="b"/>
          <a:lstStyle>
            <a:lvl1pPr>
              <a:defRPr sz="21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45997" y="29372573"/>
            <a:ext cx="28392120" cy="9601197"/>
          </a:xfrm>
        </p:spPr>
        <p:txBody>
          <a:bodyPr/>
          <a:lstStyle>
            <a:lvl1pPr marL="0" indent="0">
              <a:buNone/>
              <a:defRPr sz="8640">
                <a:solidFill>
                  <a:schemeClr val="tx1"/>
                </a:solidFill>
              </a:defRPr>
            </a:lvl1pPr>
            <a:lvl2pPr marL="1645920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2pPr>
            <a:lvl3pPr marL="3291840" indent="0">
              <a:buNone/>
              <a:defRPr sz="6480">
                <a:solidFill>
                  <a:schemeClr val="tx1">
                    <a:tint val="75000"/>
                  </a:schemeClr>
                </a:solidFill>
              </a:defRPr>
            </a:lvl3pPr>
            <a:lvl4pPr marL="49377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4pPr>
            <a:lvl5pPr marL="658368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5pPr>
            <a:lvl6pPr marL="822960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6pPr>
            <a:lvl7pPr marL="987552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7pPr>
            <a:lvl8pPr marL="1152144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8pPr>
            <a:lvl9pPr marL="131673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EC2E2-FD68-46B1-862A-57A045D791B8}" type="datetimeFigureOut">
              <a:rPr lang="en-US" smtClean="0"/>
              <a:t>6/7/2024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13D3F-9713-4B6B-997B-1AC2C3B9C3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78424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63140" y="11684000"/>
            <a:ext cx="13990320" cy="2784856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664940" y="11684000"/>
            <a:ext cx="13990320" cy="2784856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EC2E2-FD68-46B1-862A-57A045D791B8}" type="datetimeFigureOut">
              <a:rPr lang="en-US" smtClean="0"/>
              <a:t>6/7/2024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13D3F-9713-4B6B-997B-1AC2C3B9C3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0480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428" y="2336810"/>
            <a:ext cx="28392120" cy="848360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7431" y="10759443"/>
            <a:ext cx="13926024" cy="5273037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67431" y="16032480"/>
            <a:ext cx="13926024" cy="2358136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664942" y="10759443"/>
            <a:ext cx="13994608" cy="5273037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664942" y="16032480"/>
            <a:ext cx="13994608" cy="2358136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EC2E2-FD68-46B1-862A-57A045D791B8}" type="datetimeFigureOut">
              <a:rPr lang="en-US" smtClean="0"/>
              <a:t>6/7/2024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13D3F-9713-4B6B-997B-1AC2C3B9C3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64069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EC2E2-FD68-46B1-862A-57A045D791B8}" type="datetimeFigureOut">
              <a:rPr lang="en-US" smtClean="0"/>
              <a:t>6/7/2024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13D3F-9713-4B6B-997B-1AC2C3B9C3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120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EC2E2-FD68-46B1-862A-57A045D791B8}" type="datetimeFigureOut">
              <a:rPr lang="en-US" smtClean="0"/>
              <a:t>6/7/2024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13D3F-9713-4B6B-997B-1AC2C3B9C3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62032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428" y="2926080"/>
            <a:ext cx="10617041" cy="1024128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994608" y="6319530"/>
            <a:ext cx="16664940" cy="31191200"/>
          </a:xfrm>
        </p:spPr>
        <p:txBody>
          <a:bodyPr/>
          <a:lstStyle>
            <a:lvl1pPr>
              <a:defRPr sz="11520"/>
            </a:lvl1pPr>
            <a:lvl2pPr>
              <a:defRPr sz="10080"/>
            </a:lvl2pPr>
            <a:lvl3pPr>
              <a:defRPr sz="864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67428" y="13167360"/>
            <a:ext cx="10617041" cy="24394163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EC2E2-FD68-46B1-862A-57A045D791B8}" type="datetimeFigureOut">
              <a:rPr lang="en-US" smtClean="0"/>
              <a:t>6/7/2024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13D3F-9713-4B6B-997B-1AC2C3B9C3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57549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428" y="2926080"/>
            <a:ext cx="10617041" cy="1024128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994608" y="6319530"/>
            <a:ext cx="16664940" cy="31191200"/>
          </a:xfrm>
        </p:spPr>
        <p:txBody>
          <a:bodyPr anchor="t"/>
          <a:lstStyle>
            <a:lvl1pPr marL="0" indent="0">
              <a:buNone/>
              <a:defRPr sz="11520"/>
            </a:lvl1pPr>
            <a:lvl2pPr marL="1645920" indent="0">
              <a:buNone/>
              <a:defRPr sz="10080"/>
            </a:lvl2pPr>
            <a:lvl3pPr marL="3291840" indent="0">
              <a:buNone/>
              <a:defRPr sz="8640"/>
            </a:lvl3pPr>
            <a:lvl4pPr marL="4937760" indent="0">
              <a:buNone/>
              <a:defRPr sz="7200"/>
            </a:lvl4pPr>
            <a:lvl5pPr marL="6583680" indent="0">
              <a:buNone/>
              <a:defRPr sz="7200"/>
            </a:lvl5pPr>
            <a:lvl6pPr marL="8229600" indent="0">
              <a:buNone/>
              <a:defRPr sz="7200"/>
            </a:lvl6pPr>
            <a:lvl7pPr marL="9875520" indent="0">
              <a:buNone/>
              <a:defRPr sz="7200"/>
            </a:lvl7pPr>
            <a:lvl8pPr marL="11521440" indent="0">
              <a:buNone/>
              <a:defRPr sz="7200"/>
            </a:lvl8pPr>
            <a:lvl9pPr marL="13167360" indent="0">
              <a:buNone/>
              <a:defRPr sz="7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67428" y="13167360"/>
            <a:ext cx="10617041" cy="24394163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EC2E2-FD68-46B1-862A-57A045D791B8}" type="datetimeFigureOut">
              <a:rPr lang="en-US" smtClean="0"/>
              <a:t>6/7/2024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13D3F-9713-4B6B-997B-1AC2C3B9C3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67583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EC2E2-FD68-46B1-862A-57A045D791B8}" type="datetimeFigureOut">
              <a:rPr lang="en-US" smtClean="0"/>
              <a:t>6/7/2024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13D3F-9713-4B6B-997B-1AC2C3B9C3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6497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3557232" y="2336800"/>
            <a:ext cx="7098030" cy="371957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63142" y="2336800"/>
            <a:ext cx="20882610" cy="3719576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EC2E2-FD68-46B1-862A-57A045D791B8}" type="datetimeFigureOut">
              <a:rPr lang="en-US" smtClean="0"/>
              <a:t>6/7/2024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13D3F-9713-4B6B-997B-1AC2C3B9C3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61004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63140" y="2336810"/>
            <a:ext cx="28392120" cy="84836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3140" y="11684000"/>
            <a:ext cx="28392120" cy="27848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63140" y="40680650"/>
            <a:ext cx="7406640" cy="2336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BEC2E2-FD68-46B1-862A-57A045D791B8}" type="datetimeFigureOut">
              <a:rPr lang="en-US" smtClean="0"/>
              <a:t>6/7/2024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04220" y="40680650"/>
            <a:ext cx="11109960" cy="2336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3248620" y="40680650"/>
            <a:ext cx="7406640" cy="2336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713D3F-9713-4B6B-997B-1AC2C3B9C3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413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3291840" rtl="0" eaLnBrk="1" latinLnBrk="0" hangingPunct="1">
        <a:lnSpc>
          <a:spcPct val="90000"/>
        </a:lnSpc>
        <a:spcBef>
          <a:spcPct val="0"/>
        </a:spcBef>
        <a:buNone/>
        <a:defRPr sz="158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22960" indent="-822960" algn="l" defTabSz="3291840" rtl="0" eaLnBrk="1" latinLnBrk="0" hangingPunct="1">
        <a:lnSpc>
          <a:spcPct val="90000"/>
        </a:lnSpc>
        <a:spcBef>
          <a:spcPts val="3600"/>
        </a:spcBef>
        <a:buFont typeface="Arial" panose="020B0604020202020204" pitchFamily="34" charset="0"/>
        <a:buChar char="•"/>
        <a:defRPr sz="10080" kern="1200">
          <a:solidFill>
            <a:schemeClr val="tx1"/>
          </a:solidFill>
          <a:latin typeface="+mn-lt"/>
          <a:ea typeface="+mn-ea"/>
          <a:cs typeface="+mn-cs"/>
        </a:defRPr>
      </a:lvl1pPr>
      <a:lvl2pPr marL="24688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1148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3pPr>
      <a:lvl4pPr marL="57607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740664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905256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23444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9903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1pPr>
      <a:lvl2pPr marL="16459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2pPr>
      <a:lvl3pPr marL="32918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3pPr>
      <a:lvl4pPr marL="49377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658368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822960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98755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15214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1673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48001" y="609600"/>
            <a:ext cx="30266640" cy="42793920"/>
          </a:xfrm>
          <a:prstGeom prst="rect">
            <a:avLst/>
          </a:prstGeom>
          <a:solidFill>
            <a:srgbClr val="02009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99303" y="5475046"/>
            <a:ext cx="14524875" cy="18991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TITLE:</a:t>
            </a:r>
          </a:p>
          <a:p>
            <a:r>
              <a:rPr lang="en-U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 CAPS</a:t>
            </a:r>
            <a:endParaRPr lang="en-US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799303" y="7315200"/>
            <a:ext cx="14524875" cy="18991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Author(s):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799303" y="9214348"/>
            <a:ext cx="14524875" cy="210392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Affiliation of Author(s):</a:t>
            </a:r>
          </a:p>
          <a:p>
            <a:r>
              <a:rPr lang="en-U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extend this box if required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799303" y="11494022"/>
            <a:ext cx="14524875" cy="852652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INTRODUCTION/BACKGROUND:</a:t>
            </a:r>
          </a:p>
          <a:p>
            <a:endParaRPr lang="en-US" sz="3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799303" y="20020547"/>
            <a:ext cx="14524875" cy="1799145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METHODOLOGY:</a:t>
            </a:r>
          </a:p>
          <a:p>
            <a:endParaRPr lang="en-US" sz="3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6497547" y="5475046"/>
            <a:ext cx="14595334" cy="2019801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RESULTS AND DISCUSSIONS:</a:t>
            </a:r>
          </a:p>
          <a:p>
            <a:endParaRPr lang="en-US" sz="3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6497547" y="25673059"/>
            <a:ext cx="14595333" cy="668492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CONCLUSIONS:</a:t>
            </a:r>
            <a:endParaRPr lang="en-US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6507111" y="32360819"/>
            <a:ext cx="14595333" cy="565273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REFERENCES:</a:t>
            </a:r>
            <a:endParaRPr lang="en-US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1DD6A7F-0BCD-400F-A781-892910533FD5}"/>
              </a:ext>
            </a:extLst>
          </p:cNvPr>
          <p:cNvSpPr/>
          <p:nvPr/>
        </p:nvSpPr>
        <p:spPr>
          <a:xfrm>
            <a:off x="1796143" y="38198323"/>
            <a:ext cx="29293577" cy="21237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IN-COLLABORATION WITH:</a:t>
            </a:r>
            <a:endParaRPr lang="en-US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1DD6A7F-0BCD-400F-A781-892910533FD5}"/>
              </a:ext>
            </a:extLst>
          </p:cNvPr>
          <p:cNvSpPr/>
          <p:nvPr/>
        </p:nvSpPr>
        <p:spPr>
          <a:xfrm>
            <a:off x="1799303" y="40410583"/>
            <a:ext cx="29290417" cy="253672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                 </a:t>
            </a:r>
            <a:r>
              <a:rPr lang="en-US" sz="3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799302" y="923115"/>
            <a:ext cx="29293577" cy="435736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6367563" y="1481706"/>
            <a:ext cx="114664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solidFill>
                  <a:srgbClr val="0070C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3</a:t>
            </a:r>
            <a:r>
              <a:rPr lang="en-US" sz="4000" b="1" baseline="30000" dirty="0">
                <a:solidFill>
                  <a:srgbClr val="0070C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rd</a:t>
            </a:r>
            <a:r>
              <a:rPr lang="en-US" sz="4000" b="1" dirty="0">
                <a:solidFill>
                  <a:srgbClr val="0070C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 International Conference on Mathematical Analysis and Applications in Modelling (ICMAAM-2024)</a:t>
            </a:r>
            <a:endParaRPr lang="en-US" sz="4000" b="1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12554" y="1257300"/>
            <a:ext cx="1658927" cy="2235571"/>
          </a:xfrm>
          <a:prstGeom prst="rect">
            <a:avLst/>
          </a:prstGeom>
          <a:ln>
            <a:noFill/>
          </a:ln>
        </p:spPr>
      </p:pic>
      <p:sp>
        <p:nvSpPr>
          <p:cNvPr id="28" name="Rectangle 27"/>
          <p:cNvSpPr/>
          <p:nvPr/>
        </p:nvSpPr>
        <p:spPr>
          <a:xfrm>
            <a:off x="3733800" y="2868012"/>
            <a:ext cx="1012657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Presenter’s Institution logo and Name (s)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D8D3B8F2-549D-4765-8D47-219614059541}"/>
              </a:ext>
            </a:extLst>
          </p:cNvPr>
          <p:cNvSpPr txBox="1"/>
          <p:nvPr/>
        </p:nvSpPr>
        <p:spPr>
          <a:xfrm>
            <a:off x="8776851" y="39726926"/>
            <a:ext cx="215678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300" b="1" dirty="0"/>
              <a:t>Bangladesh Society for Mathematical Biology</a:t>
            </a:r>
            <a:endParaRPr lang="en-US" sz="1300" dirty="0"/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ED0BD2D8-7F03-4BDD-A67D-A96F8017A3BD}"/>
              </a:ext>
            </a:extLst>
          </p:cNvPr>
          <p:cNvSpPr txBox="1"/>
          <p:nvPr/>
        </p:nvSpPr>
        <p:spPr>
          <a:xfrm>
            <a:off x="7125800" y="39729852"/>
            <a:ext cx="215678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300" b="1" dirty="0"/>
              <a:t>Jadavpur University</a:t>
            </a:r>
            <a:endParaRPr lang="en-US" sz="1300" dirty="0"/>
          </a:p>
          <a:p>
            <a:pPr algn="ctr"/>
            <a:r>
              <a:rPr lang="en-US" sz="1300" b="1" dirty="0"/>
              <a:t>Kolkata, India</a:t>
            </a:r>
            <a:endParaRPr lang="en-US" sz="1300" dirty="0"/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EB777B7D-C9A7-47BB-A6C0-2F6FB23E623C}"/>
              </a:ext>
            </a:extLst>
          </p:cNvPr>
          <p:cNvSpPr txBox="1"/>
          <p:nvPr/>
        </p:nvSpPr>
        <p:spPr>
          <a:xfrm>
            <a:off x="12099577" y="39768165"/>
            <a:ext cx="215678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300" b="1" dirty="0"/>
              <a:t>CUET Mathematics Alumni Association</a:t>
            </a:r>
            <a:endParaRPr lang="en-US" sz="1300" dirty="0"/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498065C3-994F-44E5-AD3E-DCC9DACE3476}"/>
              </a:ext>
            </a:extLst>
          </p:cNvPr>
          <p:cNvSpPr txBox="1"/>
          <p:nvPr/>
        </p:nvSpPr>
        <p:spPr>
          <a:xfrm>
            <a:off x="10333015" y="39746180"/>
            <a:ext cx="215678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300" b="1" dirty="0"/>
              <a:t>Math Club</a:t>
            </a:r>
            <a:endParaRPr lang="en-US" sz="1300" dirty="0"/>
          </a:p>
          <a:p>
            <a:pPr algn="ctr"/>
            <a:r>
              <a:rPr lang="en-US" sz="1300" b="1" dirty="0"/>
              <a:t>CUET</a:t>
            </a:r>
            <a:endParaRPr lang="en-US" sz="1300" dirty="0"/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00AE41AC-794C-41CE-8D7B-A4B7CDEE3FEE}"/>
              </a:ext>
            </a:extLst>
          </p:cNvPr>
          <p:cNvSpPr txBox="1"/>
          <p:nvPr/>
        </p:nvSpPr>
        <p:spPr>
          <a:xfrm>
            <a:off x="13770293" y="39815447"/>
            <a:ext cx="2136311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300" b="1" dirty="0"/>
              <a:t>Logo/Name</a:t>
            </a:r>
            <a:endParaRPr lang="en-US" sz="1300" dirty="0"/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BF063C00-C1D6-44A6-B1AA-2CDFE68A5276}"/>
              </a:ext>
            </a:extLst>
          </p:cNvPr>
          <p:cNvSpPr txBox="1"/>
          <p:nvPr/>
        </p:nvSpPr>
        <p:spPr>
          <a:xfrm>
            <a:off x="15472008" y="39800822"/>
            <a:ext cx="2136311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300" b="1" dirty="0"/>
              <a:t>Logo/ Name</a:t>
            </a:r>
            <a:endParaRPr lang="en-US" sz="1300" dirty="0"/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35370E87-005C-45F9-A274-35BA8282748A}"/>
              </a:ext>
            </a:extLst>
          </p:cNvPr>
          <p:cNvSpPr txBox="1"/>
          <p:nvPr/>
        </p:nvSpPr>
        <p:spPr>
          <a:xfrm>
            <a:off x="17158228" y="39784492"/>
            <a:ext cx="2136311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300" b="1" dirty="0"/>
              <a:t>Logo/ Name</a:t>
            </a:r>
            <a:endParaRPr lang="en-US" sz="1300" dirty="0"/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6AABD7F4-90E8-427D-B8A8-B2EC08DD4E58}"/>
              </a:ext>
            </a:extLst>
          </p:cNvPr>
          <p:cNvSpPr txBox="1"/>
          <p:nvPr/>
        </p:nvSpPr>
        <p:spPr>
          <a:xfrm>
            <a:off x="18713750" y="39791059"/>
            <a:ext cx="2136311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300" b="1" dirty="0"/>
              <a:t>Logo/Name</a:t>
            </a:r>
            <a:endParaRPr lang="en-US" sz="1300" dirty="0"/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182B4A09-BA0F-46C7-A32E-6BD7CA99AEBE}"/>
              </a:ext>
            </a:extLst>
          </p:cNvPr>
          <p:cNvSpPr txBox="1"/>
          <p:nvPr/>
        </p:nvSpPr>
        <p:spPr>
          <a:xfrm>
            <a:off x="20513434" y="39754859"/>
            <a:ext cx="2136311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300" b="1" dirty="0"/>
              <a:t>Logo/name</a:t>
            </a:r>
            <a:endParaRPr lang="en-US" sz="1300" dirty="0"/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27922052-AEC1-4AB6-9C66-929F8EBC1F9B}"/>
              </a:ext>
            </a:extLst>
          </p:cNvPr>
          <p:cNvSpPr txBox="1"/>
          <p:nvPr/>
        </p:nvSpPr>
        <p:spPr>
          <a:xfrm>
            <a:off x="21918588" y="39745106"/>
            <a:ext cx="2136311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300" b="1" dirty="0"/>
              <a:t>Logo/name</a:t>
            </a:r>
            <a:endParaRPr lang="en-US" sz="1300" dirty="0"/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D557F3DE-9928-4F00-A60B-8A8C350E78D6}"/>
              </a:ext>
            </a:extLst>
          </p:cNvPr>
          <p:cNvSpPr txBox="1"/>
          <p:nvPr/>
        </p:nvSpPr>
        <p:spPr>
          <a:xfrm>
            <a:off x="23451563" y="39729850"/>
            <a:ext cx="2136311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300" b="1" dirty="0"/>
              <a:t>Logo/Name</a:t>
            </a:r>
            <a:endParaRPr lang="en-US" sz="1300" dirty="0"/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A35168B7-0043-4650-BBB7-500C8E59AE9A}"/>
              </a:ext>
            </a:extLst>
          </p:cNvPr>
          <p:cNvSpPr txBox="1"/>
          <p:nvPr/>
        </p:nvSpPr>
        <p:spPr>
          <a:xfrm>
            <a:off x="25177739" y="39761699"/>
            <a:ext cx="213631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300" b="1" dirty="0"/>
              <a:t>Logo/Name</a:t>
            </a:r>
            <a:endParaRPr lang="en-US" sz="1300" dirty="0"/>
          </a:p>
          <a:p>
            <a:pPr algn="ctr"/>
            <a:endParaRPr lang="en-US" sz="1300" dirty="0"/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50167649-5664-41DF-A67A-0F1C6DE68588}"/>
              </a:ext>
            </a:extLst>
          </p:cNvPr>
          <p:cNvSpPr txBox="1"/>
          <p:nvPr/>
        </p:nvSpPr>
        <p:spPr>
          <a:xfrm>
            <a:off x="26902241" y="39774730"/>
            <a:ext cx="2136311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300" b="1" dirty="0"/>
              <a:t>Logo/Name</a:t>
            </a:r>
            <a:endParaRPr lang="en-US" sz="1300" dirty="0"/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ADB17A2A-F612-4E20-934E-E1259BFFCA3B}"/>
              </a:ext>
            </a:extLst>
          </p:cNvPr>
          <p:cNvSpPr txBox="1"/>
          <p:nvPr/>
        </p:nvSpPr>
        <p:spPr>
          <a:xfrm>
            <a:off x="28505429" y="39756948"/>
            <a:ext cx="2136311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300" b="1" dirty="0"/>
              <a:t>Logo/ Name</a:t>
            </a:r>
          </a:p>
        </p:txBody>
      </p:sp>
      <p:pic>
        <p:nvPicPr>
          <p:cNvPr id="5" name="Picture 2" descr="Jadavpur University - Wikipedia">
            <a:extLst>
              <a:ext uri="{FF2B5EF4-FFF2-40B4-BE49-F238E27FC236}">
                <a16:creationId xmlns:a16="http://schemas.microsoft.com/office/drawing/2014/main" id="{D7F8522F-A10D-E999-FB0A-1FB771D36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3857" y="38243430"/>
            <a:ext cx="1499291" cy="1499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Bangladesh Society for Mathematical Biology-BSMB">
            <a:extLst>
              <a:ext uri="{FF2B5EF4-FFF2-40B4-BE49-F238E27FC236}">
                <a16:creationId xmlns:a16="http://schemas.microsoft.com/office/drawing/2014/main" id="{423454EE-6E72-0DC3-1109-A024F86F1A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5173" y="38220789"/>
            <a:ext cx="1067205" cy="1443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33648DB-5390-F45F-F344-96462B8087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55689" y="38287940"/>
            <a:ext cx="1489425" cy="140005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FFAC1C9-C45A-8DDE-5CEE-6276E1B4457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578386" y="38382734"/>
            <a:ext cx="1260976" cy="1248303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71EA9FDD-A95D-AA46-126F-6D41D336AF13}"/>
              </a:ext>
            </a:extLst>
          </p:cNvPr>
          <p:cNvSpPr txBox="1"/>
          <p:nvPr/>
        </p:nvSpPr>
        <p:spPr>
          <a:xfrm>
            <a:off x="15264580" y="3603731"/>
            <a:ext cx="151831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>
                <a:solidFill>
                  <a:srgbClr val="C00000"/>
                </a:solidFill>
                <a:latin typeface="Baguet Script" panose="020F0502020204030204" pitchFamily="2" charset="0"/>
              </a:rPr>
              <a:t>Applications of Mathematics for a sustainable  world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3262707-E864-43EB-E398-20A8DBB6CC01}"/>
              </a:ext>
            </a:extLst>
          </p:cNvPr>
          <p:cNvSpPr txBox="1"/>
          <p:nvPr/>
        </p:nvSpPr>
        <p:spPr>
          <a:xfrm>
            <a:off x="1556432" y="40700533"/>
            <a:ext cx="1797551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ORGANIZED BY:</a:t>
            </a:r>
            <a:endParaRPr lang="en-US" sz="32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3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Department of Mathematics </a:t>
            </a:r>
            <a:br>
              <a:rPr lang="en-US" sz="3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Chittagong University of Engineering and Technology (CUET), Chattogram- 4349, Bangladesh</a:t>
            </a:r>
            <a:endParaRPr lang="en-US" sz="36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00AF155-0A7B-F60E-A848-8AF453F02CC3}"/>
              </a:ext>
            </a:extLst>
          </p:cNvPr>
          <p:cNvSpPr txBox="1"/>
          <p:nvPr/>
        </p:nvSpPr>
        <p:spPr>
          <a:xfrm>
            <a:off x="17265506" y="40503617"/>
            <a:ext cx="142185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SPONSORED  BY:</a:t>
            </a:r>
            <a:endParaRPr lang="en-US" sz="32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25442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oster RF202312.potx" id="{46A30729-6524-4B43-9100-FBD43656A133}" vid="{8FED6277-4817-4F29-808E-052F5F67556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Poster RF2023</Template>
  <TotalTime>740</TotalTime>
  <Words>141</Words>
  <Application>Microsoft Office PowerPoint</Application>
  <PresentationFormat>Custom</PresentationFormat>
  <Paragraphs>34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Arial Black</vt:lpstr>
      <vt:lpstr>Baguet Script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Muhammad Shahiduzzaman</dc:creator>
  <cp:lastModifiedBy>Ujjwal Kumar Deb</cp:lastModifiedBy>
  <cp:revision>26</cp:revision>
  <dcterms:created xsi:type="dcterms:W3CDTF">2023-07-13T04:32:43Z</dcterms:created>
  <dcterms:modified xsi:type="dcterms:W3CDTF">2024-06-07T14:07:42Z</dcterms:modified>
</cp:coreProperties>
</file>